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8C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444" y="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5262-0FB3-486D-A9C4-94ADE67E209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61B10-CE70-4CC6-B36F-160AC34CFBD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Podmínková souvětí typ 2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10.3.2014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Upevňuje a procvičuje tvoření podmínkových souvětí  přítomných neskutečných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cs-CZ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59632" y="404664"/>
            <a:ext cx="6756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UNREAL CONDITIONAL</a:t>
            </a:r>
            <a:endParaRPr lang="en-GB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1560" y="2348880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If</a:t>
            </a:r>
            <a:r>
              <a:rPr lang="en-GB" sz="4400" dirty="0" smtClean="0"/>
              <a:t>                     I       </a:t>
            </a:r>
            <a:r>
              <a:rPr lang="en-GB" sz="4400" b="1" dirty="0" smtClean="0"/>
              <a:t>meet</a:t>
            </a:r>
            <a:r>
              <a:rPr lang="en-GB" sz="4400" dirty="0" smtClean="0"/>
              <a:t>       him,     </a:t>
            </a:r>
          </a:p>
          <a:p>
            <a:r>
              <a:rPr lang="en-GB" sz="4400" dirty="0" smtClean="0"/>
              <a:t>(</a:t>
            </a:r>
            <a:r>
              <a:rPr lang="cs-CZ" sz="4400" dirty="0" smtClean="0"/>
              <a:t>jestliže</a:t>
            </a:r>
            <a:r>
              <a:rPr lang="en-GB" sz="4400" dirty="0" smtClean="0"/>
              <a:t>)  </a:t>
            </a:r>
            <a:endParaRPr lang="en-GB" sz="4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0" y="4005064"/>
            <a:ext cx="79794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If</a:t>
            </a:r>
            <a:r>
              <a:rPr lang="en-GB" sz="4400" dirty="0" smtClean="0"/>
              <a:t>                     I        </a:t>
            </a:r>
            <a:r>
              <a:rPr lang="en-GB" sz="4400" b="1" dirty="0" smtClean="0"/>
              <a:t>met         </a:t>
            </a:r>
            <a:r>
              <a:rPr lang="en-GB" sz="4400" dirty="0" smtClean="0"/>
              <a:t>him,    </a:t>
            </a:r>
          </a:p>
          <a:p>
            <a:r>
              <a:rPr lang="en-GB" sz="4400" dirty="0" smtClean="0"/>
              <a:t>(</a:t>
            </a:r>
            <a:r>
              <a:rPr lang="cs-CZ" sz="4400" dirty="0" smtClean="0"/>
              <a:t>kdybych</a:t>
            </a:r>
            <a:r>
              <a:rPr lang="en-GB" sz="4400" dirty="0" smtClean="0"/>
              <a:t>)</a:t>
            </a:r>
            <a:endParaRPr lang="en-GB" sz="4400" dirty="0"/>
          </a:p>
        </p:txBody>
      </p:sp>
      <p:sp>
        <p:nvSpPr>
          <p:cNvPr id="8" name="Šipka dolů 7"/>
          <p:cNvSpPr/>
          <p:nvPr/>
        </p:nvSpPr>
        <p:spPr>
          <a:xfrm>
            <a:off x="4355976" y="2564904"/>
            <a:ext cx="144016" cy="201622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ovéPole 10"/>
          <p:cNvSpPr txBox="1"/>
          <p:nvPr/>
        </p:nvSpPr>
        <p:spPr>
          <a:xfrm>
            <a:off x="611560" y="1484784"/>
            <a:ext cx="2420856" cy="769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Condition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6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6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59632" y="404664"/>
            <a:ext cx="6756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UNREAL CONDITIONAL</a:t>
            </a:r>
            <a:endParaRPr lang="en-GB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11560" y="2348880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 I             </a:t>
            </a:r>
            <a:r>
              <a:rPr lang="en-GB" sz="4400" b="1" dirty="0" smtClean="0"/>
              <a:t>will          </a:t>
            </a:r>
            <a:r>
              <a:rPr lang="en-GB" sz="4400" dirty="0" smtClean="0"/>
              <a:t>tell           him    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5576" y="4005064"/>
            <a:ext cx="72367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I             </a:t>
            </a:r>
            <a:r>
              <a:rPr lang="en-GB" sz="4400" b="1" dirty="0" smtClean="0"/>
              <a:t>would     </a:t>
            </a:r>
            <a:r>
              <a:rPr lang="en-GB" sz="4400" dirty="0" smtClean="0"/>
              <a:t>tell      </a:t>
            </a:r>
            <a:r>
              <a:rPr lang="en-GB" sz="4400" b="1" dirty="0" smtClean="0"/>
              <a:t>     </a:t>
            </a:r>
            <a:r>
              <a:rPr lang="en-GB" sz="4400" dirty="0" smtClean="0"/>
              <a:t>him </a:t>
            </a:r>
          </a:p>
          <a:p>
            <a:r>
              <a:rPr lang="en-GB" sz="4400" dirty="0"/>
              <a:t> </a:t>
            </a:r>
            <a:r>
              <a:rPr lang="en-GB" sz="4400" dirty="0" smtClean="0"/>
              <a:t>              </a:t>
            </a:r>
            <a:r>
              <a:rPr lang="en-GB" sz="4400" b="1" dirty="0" smtClean="0"/>
              <a:t>could</a:t>
            </a:r>
            <a:r>
              <a:rPr lang="en-GB" sz="4400" dirty="0" smtClean="0"/>
              <a:t>  </a:t>
            </a:r>
          </a:p>
        </p:txBody>
      </p:sp>
      <p:sp>
        <p:nvSpPr>
          <p:cNvPr id="8" name="Šipka dolů 7"/>
          <p:cNvSpPr/>
          <p:nvPr/>
        </p:nvSpPr>
        <p:spPr>
          <a:xfrm>
            <a:off x="2339752" y="2636912"/>
            <a:ext cx="144016" cy="24482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ovéPole 10"/>
          <p:cNvSpPr txBox="1"/>
          <p:nvPr/>
        </p:nvSpPr>
        <p:spPr>
          <a:xfrm>
            <a:off x="611560" y="1484784"/>
            <a:ext cx="1598194" cy="769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Result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6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6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835696" y="548680"/>
            <a:ext cx="5582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Unreal Conditional</a:t>
            </a:r>
            <a:endParaRPr lang="cs-CZ" sz="5400" b="1" cap="none" spc="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259632" y="1772816"/>
            <a:ext cx="66068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If I </a:t>
            </a:r>
            <a:r>
              <a:rPr lang="en-GB" sz="4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meet</a:t>
            </a:r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him, I </a:t>
            </a:r>
            <a:r>
              <a:rPr lang="en-GB" sz="4400" b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will</a:t>
            </a:r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tell him.</a:t>
            </a:r>
          </a:p>
          <a:p>
            <a:pPr algn="ctr"/>
            <a:r>
              <a:rPr lang="en-GB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(Future Conditional)</a:t>
            </a:r>
            <a:endParaRPr lang="cs-CZ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95536" y="4149080"/>
            <a:ext cx="845949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If I </a:t>
            </a:r>
            <a:r>
              <a:rPr lang="en-GB" sz="4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met</a:t>
            </a:r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him, I </a:t>
            </a:r>
            <a:r>
              <a:rPr lang="en-GB" sz="4400" b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would/could</a:t>
            </a:r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tell him.</a:t>
            </a:r>
          </a:p>
          <a:p>
            <a:pPr algn="ctr"/>
            <a:r>
              <a:rPr lang="en-GB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(Unreal Present Conditional)</a:t>
            </a:r>
            <a:endParaRPr lang="cs-CZ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7544" y="5733256"/>
            <a:ext cx="34784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If + </a:t>
            </a:r>
            <a:r>
              <a:rPr lang="en-GB" sz="28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Past Simple tense</a:t>
            </a:r>
            <a:endParaRPr lang="cs-CZ" sz="28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860032" y="5733256"/>
            <a:ext cx="38929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would/could</a:t>
            </a:r>
            <a:r>
              <a:rPr lang="en-GB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+ infinitive</a:t>
            </a:r>
            <a:endParaRPr lang="cs-CZ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51327" y="476672"/>
            <a:ext cx="68391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4000" b="1" cap="none" spc="0" dirty="0" smtClean="0">
                <a:ln/>
                <a:solidFill>
                  <a:srgbClr val="00B050"/>
                </a:solidFill>
                <a:effectLst/>
              </a:rPr>
              <a:t>Find the mistakes in </a:t>
            </a:r>
          </a:p>
          <a:p>
            <a:pPr algn="ctr"/>
            <a:r>
              <a:rPr lang="en-GB" sz="4000" b="1" cap="none" spc="0" dirty="0" smtClean="0">
                <a:ln/>
                <a:solidFill>
                  <a:srgbClr val="00B050"/>
                </a:solidFill>
                <a:effectLst/>
              </a:rPr>
              <a:t>the unreal present conditionals</a:t>
            </a:r>
            <a:endParaRPr lang="cs-CZ" sz="40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99592" y="1988840"/>
            <a:ext cx="711637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If I will have money, I would buy a car.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He will go there if you called him.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If he don’t come, I would have to call him.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If she leaves you, what would you do?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What will you do if I didn’t come?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If they want, they could know it.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If he would came, I could tell him about you.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If there wasn’t any water, I will die.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I wouldn’t go there if he doesn’t invites me.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He will be slimmer if he don’t eat junk food.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393</Words>
  <Application>Microsoft Office PowerPoint</Application>
  <PresentationFormat>Předvádění na obrazovce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27</cp:revision>
  <dcterms:created xsi:type="dcterms:W3CDTF">2014-02-15T19:47:47Z</dcterms:created>
  <dcterms:modified xsi:type="dcterms:W3CDTF">2014-04-14T18:31:27Z</dcterms:modified>
</cp:coreProperties>
</file>